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7" r:id="rId9"/>
    <p:sldId id="268" r:id="rId10"/>
    <p:sldId id="269" r:id="rId11"/>
    <p:sldId id="270" r:id="rId12"/>
    <p:sldId id="261" r:id="rId13"/>
    <p:sldId id="262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221C4-60C7-4B71-9DF2-7DCBBF62317D}" v="6" dt="2023-06-15T12:05:46.426"/>
    <p1510:client id="{316CECCB-3869-45EF-9DBA-1766CA70EAD7}" v="133" dt="2023-07-19T16:36:34.454"/>
    <p1510:client id="{9F86E299-AD5A-445E-808E-18A460D9997C}" v="271" dt="2023-06-15T12:45:19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59" autoAdjust="0"/>
    <p:restoredTop sz="86405" autoAdjust="0"/>
  </p:normalViewPr>
  <p:slideViewPr>
    <p:cSldViewPr>
      <p:cViewPr varScale="1">
        <p:scale>
          <a:sx n="71" d="100"/>
          <a:sy n="71" d="100"/>
        </p:scale>
        <p:origin x="228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927C16-0064-4167-8286-A3684EBBE26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BB914-566F-483A-B1DD-6DCEA3CF5D87}">
      <dgm:prSet phldrT="[Text]" phldr="0"/>
      <dgm:spPr/>
      <dgm:t>
        <a:bodyPr/>
        <a:lstStyle/>
        <a:p>
          <a:pPr rtl="0"/>
          <a:r>
            <a:rPr lang="en-US" b="0" dirty="0">
              <a:latin typeface="Century Gothic" panose="020B0502020202020204"/>
            </a:rPr>
            <a:t>Understand</a:t>
          </a:r>
          <a:endParaRPr lang="en-US" b="0" dirty="0"/>
        </a:p>
      </dgm:t>
    </dgm:pt>
    <dgm:pt modelId="{F1B9549A-F8F1-4DE5-ACA5-B03C02B0C6F7}" type="parTrans" cxnId="{3373BE85-C2AC-43ED-A966-F1CAEA669454}">
      <dgm:prSet/>
      <dgm:spPr/>
      <dgm:t>
        <a:bodyPr/>
        <a:lstStyle/>
        <a:p>
          <a:endParaRPr lang="en-US"/>
        </a:p>
      </dgm:t>
    </dgm:pt>
    <dgm:pt modelId="{EE069FD5-86C4-4079-AF14-BDFC1D7C680A}" type="sibTrans" cxnId="{3373BE85-C2AC-43ED-A966-F1CAEA669454}">
      <dgm:prSet/>
      <dgm:spPr/>
      <dgm:t>
        <a:bodyPr/>
        <a:lstStyle/>
        <a:p>
          <a:endParaRPr lang="en-US"/>
        </a:p>
      </dgm:t>
    </dgm:pt>
    <dgm:pt modelId="{9B6F2FB0-5857-4ACD-AF67-1E2322DB80BB}">
      <dgm:prSet phldrT="[Text]" phldr="0"/>
      <dgm:spPr/>
      <dgm:t>
        <a:bodyPr/>
        <a:lstStyle/>
        <a:p>
          <a:r>
            <a:rPr lang="en-US" b="0" dirty="0">
              <a:latin typeface="Century Gothic" panose="020B0502020202020204"/>
            </a:rPr>
            <a:t>Choose</a:t>
          </a:r>
          <a:endParaRPr lang="en-US" b="0" dirty="0"/>
        </a:p>
      </dgm:t>
    </dgm:pt>
    <dgm:pt modelId="{58A9F28D-236E-4D96-BA2C-F4E268BB8D4E}" type="parTrans" cxnId="{F9BFA068-2D1B-41C8-9C24-BC73949E4E47}">
      <dgm:prSet/>
      <dgm:spPr/>
      <dgm:t>
        <a:bodyPr/>
        <a:lstStyle/>
        <a:p>
          <a:endParaRPr lang="en-US"/>
        </a:p>
      </dgm:t>
    </dgm:pt>
    <dgm:pt modelId="{E60F67A2-3C01-4EF2-82E6-A45F30B143E0}" type="sibTrans" cxnId="{F9BFA068-2D1B-41C8-9C24-BC73949E4E47}">
      <dgm:prSet/>
      <dgm:spPr/>
      <dgm:t>
        <a:bodyPr/>
        <a:lstStyle/>
        <a:p>
          <a:endParaRPr lang="en-US"/>
        </a:p>
      </dgm:t>
    </dgm:pt>
    <dgm:pt modelId="{4D8A522F-8003-48B6-8CE2-BB0FBA2E055A}">
      <dgm:prSet phldrT="[Text]" phldr="0"/>
      <dgm:spPr/>
      <dgm:t>
        <a:bodyPr/>
        <a:lstStyle/>
        <a:p>
          <a:pPr rtl="0"/>
          <a:r>
            <a:rPr lang="en-US" b="0" dirty="0">
              <a:latin typeface="Century Gothic" panose="020B0502020202020204"/>
            </a:rPr>
            <a:t>Design &amp; Implement</a:t>
          </a:r>
          <a:endParaRPr lang="en-US" b="0" dirty="0"/>
        </a:p>
      </dgm:t>
    </dgm:pt>
    <dgm:pt modelId="{B63614B9-4D65-423D-9752-1A163F76D131}" type="parTrans" cxnId="{45C5C901-47D1-4B32-B77B-3888A595A9CC}">
      <dgm:prSet/>
      <dgm:spPr/>
      <dgm:t>
        <a:bodyPr/>
        <a:lstStyle/>
        <a:p>
          <a:endParaRPr lang="en-US"/>
        </a:p>
      </dgm:t>
    </dgm:pt>
    <dgm:pt modelId="{316690BB-C3B5-4801-AB40-E63400981BC6}" type="sibTrans" cxnId="{45C5C901-47D1-4B32-B77B-3888A595A9CC}">
      <dgm:prSet/>
      <dgm:spPr/>
      <dgm:t>
        <a:bodyPr/>
        <a:lstStyle/>
        <a:p>
          <a:endParaRPr lang="en-US"/>
        </a:p>
      </dgm:t>
    </dgm:pt>
    <dgm:pt modelId="{64344F0F-B4FE-4A5C-ADA7-82B668794CDD}">
      <dgm:prSet phldr="0"/>
      <dgm:spPr/>
      <dgm:t>
        <a:bodyPr/>
        <a:lstStyle/>
        <a:p>
          <a:pPr rtl="0"/>
          <a:r>
            <a:rPr lang="en-US" b="0" dirty="0">
              <a:latin typeface="Century Gothic" panose="020B0502020202020204"/>
            </a:rPr>
            <a:t>Test </a:t>
          </a:r>
        </a:p>
      </dgm:t>
    </dgm:pt>
    <dgm:pt modelId="{85F80E97-35C1-4EF0-B728-0E673C033280}" type="parTrans" cxnId="{BFA81818-18C5-4706-B06E-070C88ED7982}">
      <dgm:prSet/>
      <dgm:spPr/>
    </dgm:pt>
    <dgm:pt modelId="{1984CA6E-47C9-485F-8A04-E7814DDDE8FF}" type="sibTrans" cxnId="{BFA81818-18C5-4706-B06E-070C88ED7982}">
      <dgm:prSet/>
      <dgm:spPr/>
      <dgm:t>
        <a:bodyPr/>
        <a:lstStyle/>
        <a:p>
          <a:endParaRPr lang="en-US"/>
        </a:p>
      </dgm:t>
    </dgm:pt>
    <dgm:pt modelId="{A74719A4-6EC3-48F8-891F-77A120EE324F}">
      <dgm:prSet phldr="0"/>
      <dgm:spPr/>
      <dgm:t>
        <a:bodyPr/>
        <a:lstStyle/>
        <a:p>
          <a:r>
            <a:rPr lang="en-US" b="0" dirty="0">
              <a:latin typeface="Century Gothic" panose="020B0502020202020204"/>
            </a:rPr>
            <a:t>Feedback</a:t>
          </a:r>
        </a:p>
      </dgm:t>
    </dgm:pt>
    <dgm:pt modelId="{613E0CFC-3436-4F6F-AC55-3EAD59C683DC}" type="parTrans" cxnId="{946FA6A8-B6AE-496D-9FFB-AC58BF17EA43}">
      <dgm:prSet/>
      <dgm:spPr/>
    </dgm:pt>
    <dgm:pt modelId="{D0B9C2EB-FE01-46B8-83FF-FF82FC0C9BE1}" type="sibTrans" cxnId="{946FA6A8-B6AE-496D-9FFB-AC58BF17EA43}">
      <dgm:prSet/>
      <dgm:spPr/>
      <dgm:t>
        <a:bodyPr/>
        <a:lstStyle/>
        <a:p>
          <a:endParaRPr lang="en-US"/>
        </a:p>
      </dgm:t>
    </dgm:pt>
    <dgm:pt modelId="{AD3F8405-6029-4B3A-8942-8E9F0C1CC1A2}" type="pres">
      <dgm:prSet presAssocID="{60927C16-0064-4167-8286-A3684EBBE2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FA580B5-EE4C-4F94-A3BB-F8E37DA132C0}" type="pres">
      <dgm:prSet presAssocID="{70EBB914-566F-483A-B1DD-6DCEA3CF5D87}" presName="hierRoot1" presStyleCnt="0"/>
      <dgm:spPr/>
    </dgm:pt>
    <dgm:pt modelId="{9A0F4F96-26EF-4CBC-A1F2-BCA0A6437CFB}" type="pres">
      <dgm:prSet presAssocID="{70EBB914-566F-483A-B1DD-6DCEA3CF5D87}" presName="composite" presStyleCnt="0"/>
      <dgm:spPr/>
    </dgm:pt>
    <dgm:pt modelId="{BB2F1B0F-FF23-45ED-BF9B-BEB38AF907C0}" type="pres">
      <dgm:prSet presAssocID="{70EBB914-566F-483A-B1DD-6DCEA3CF5D87}" presName="background" presStyleLbl="node0" presStyleIdx="0" presStyleCnt="5"/>
      <dgm:spPr/>
    </dgm:pt>
    <dgm:pt modelId="{68E117E8-16D9-4C4E-8CE5-2725C541A9B8}" type="pres">
      <dgm:prSet presAssocID="{70EBB914-566F-483A-B1DD-6DCEA3CF5D87}" presName="text" presStyleLbl="fgAcc0" presStyleIdx="0" presStyleCnt="5">
        <dgm:presLayoutVars>
          <dgm:chPref val="3"/>
        </dgm:presLayoutVars>
      </dgm:prSet>
      <dgm:spPr/>
    </dgm:pt>
    <dgm:pt modelId="{D64A0E59-AE8B-4FA8-B0D7-DB80F4B37ACB}" type="pres">
      <dgm:prSet presAssocID="{70EBB914-566F-483A-B1DD-6DCEA3CF5D87}" presName="hierChild2" presStyleCnt="0"/>
      <dgm:spPr/>
    </dgm:pt>
    <dgm:pt modelId="{ECA47265-2566-4005-88A2-9A616834826B}" type="pres">
      <dgm:prSet presAssocID="{9B6F2FB0-5857-4ACD-AF67-1E2322DB80BB}" presName="hierRoot1" presStyleCnt="0"/>
      <dgm:spPr/>
    </dgm:pt>
    <dgm:pt modelId="{B6D1F895-CF13-4527-8E84-FA0E3A1C4558}" type="pres">
      <dgm:prSet presAssocID="{9B6F2FB0-5857-4ACD-AF67-1E2322DB80BB}" presName="composite" presStyleCnt="0"/>
      <dgm:spPr/>
    </dgm:pt>
    <dgm:pt modelId="{C7D05F21-A143-4186-8F57-0311247A1CC3}" type="pres">
      <dgm:prSet presAssocID="{9B6F2FB0-5857-4ACD-AF67-1E2322DB80BB}" presName="background" presStyleLbl="node0" presStyleIdx="1" presStyleCnt="5"/>
      <dgm:spPr/>
    </dgm:pt>
    <dgm:pt modelId="{51C82C54-0EC2-4284-8774-31DC7A979655}" type="pres">
      <dgm:prSet presAssocID="{9B6F2FB0-5857-4ACD-AF67-1E2322DB80BB}" presName="text" presStyleLbl="fgAcc0" presStyleIdx="1" presStyleCnt="5">
        <dgm:presLayoutVars>
          <dgm:chPref val="3"/>
        </dgm:presLayoutVars>
      </dgm:prSet>
      <dgm:spPr/>
    </dgm:pt>
    <dgm:pt modelId="{E8F75151-F95E-47BE-9DC9-8204AFFEB28E}" type="pres">
      <dgm:prSet presAssocID="{9B6F2FB0-5857-4ACD-AF67-1E2322DB80BB}" presName="hierChild2" presStyleCnt="0"/>
      <dgm:spPr/>
    </dgm:pt>
    <dgm:pt modelId="{324ABD99-B623-4AA1-8A7A-F8E0BA3699AA}" type="pres">
      <dgm:prSet presAssocID="{4D8A522F-8003-48B6-8CE2-BB0FBA2E055A}" presName="hierRoot1" presStyleCnt="0"/>
      <dgm:spPr/>
    </dgm:pt>
    <dgm:pt modelId="{32A576E9-F2A8-4C89-8597-DA529F459458}" type="pres">
      <dgm:prSet presAssocID="{4D8A522F-8003-48B6-8CE2-BB0FBA2E055A}" presName="composite" presStyleCnt="0"/>
      <dgm:spPr/>
    </dgm:pt>
    <dgm:pt modelId="{089413CC-9890-4292-8A65-F5A4F6537B18}" type="pres">
      <dgm:prSet presAssocID="{4D8A522F-8003-48B6-8CE2-BB0FBA2E055A}" presName="background" presStyleLbl="node0" presStyleIdx="2" presStyleCnt="5"/>
      <dgm:spPr/>
    </dgm:pt>
    <dgm:pt modelId="{49430789-7B1F-4E03-B99A-2FC9DB4DBB03}" type="pres">
      <dgm:prSet presAssocID="{4D8A522F-8003-48B6-8CE2-BB0FBA2E055A}" presName="text" presStyleLbl="fgAcc0" presStyleIdx="2" presStyleCnt="5">
        <dgm:presLayoutVars>
          <dgm:chPref val="3"/>
        </dgm:presLayoutVars>
      </dgm:prSet>
      <dgm:spPr/>
    </dgm:pt>
    <dgm:pt modelId="{468B54D2-1F12-44E2-A538-F05406CD6C71}" type="pres">
      <dgm:prSet presAssocID="{4D8A522F-8003-48B6-8CE2-BB0FBA2E055A}" presName="hierChild2" presStyleCnt="0"/>
      <dgm:spPr/>
    </dgm:pt>
    <dgm:pt modelId="{5B9047DB-4A6D-4229-A878-AFC9773CE3FF}" type="pres">
      <dgm:prSet presAssocID="{64344F0F-B4FE-4A5C-ADA7-82B668794CDD}" presName="hierRoot1" presStyleCnt="0"/>
      <dgm:spPr/>
    </dgm:pt>
    <dgm:pt modelId="{2CF9C4AD-23B3-43C3-8370-98828C5AA8B6}" type="pres">
      <dgm:prSet presAssocID="{64344F0F-B4FE-4A5C-ADA7-82B668794CDD}" presName="composite" presStyleCnt="0"/>
      <dgm:spPr/>
    </dgm:pt>
    <dgm:pt modelId="{63B13E4E-6F5A-465D-BB3A-19CACD70C060}" type="pres">
      <dgm:prSet presAssocID="{64344F0F-B4FE-4A5C-ADA7-82B668794CDD}" presName="background" presStyleLbl="node0" presStyleIdx="3" presStyleCnt="5"/>
      <dgm:spPr/>
    </dgm:pt>
    <dgm:pt modelId="{B5CAA146-B6EF-4B77-B293-4D969D169010}" type="pres">
      <dgm:prSet presAssocID="{64344F0F-B4FE-4A5C-ADA7-82B668794CDD}" presName="text" presStyleLbl="fgAcc0" presStyleIdx="3" presStyleCnt="5">
        <dgm:presLayoutVars>
          <dgm:chPref val="3"/>
        </dgm:presLayoutVars>
      </dgm:prSet>
      <dgm:spPr/>
    </dgm:pt>
    <dgm:pt modelId="{E533AC78-43A3-4A8B-813F-5DD6C41F81C8}" type="pres">
      <dgm:prSet presAssocID="{64344F0F-B4FE-4A5C-ADA7-82B668794CDD}" presName="hierChild2" presStyleCnt="0"/>
      <dgm:spPr/>
    </dgm:pt>
    <dgm:pt modelId="{2D0C4CDF-D4B5-42A7-B4BA-5CC119E921C8}" type="pres">
      <dgm:prSet presAssocID="{A74719A4-6EC3-48F8-891F-77A120EE324F}" presName="hierRoot1" presStyleCnt="0"/>
      <dgm:spPr/>
    </dgm:pt>
    <dgm:pt modelId="{1B8630CE-5519-41B5-9F99-571572F9DAF0}" type="pres">
      <dgm:prSet presAssocID="{A74719A4-6EC3-48F8-891F-77A120EE324F}" presName="composite" presStyleCnt="0"/>
      <dgm:spPr/>
    </dgm:pt>
    <dgm:pt modelId="{BE85399C-9AFE-4C8E-AE04-2D77B20D70A2}" type="pres">
      <dgm:prSet presAssocID="{A74719A4-6EC3-48F8-891F-77A120EE324F}" presName="background" presStyleLbl="node0" presStyleIdx="4" presStyleCnt="5"/>
      <dgm:spPr/>
    </dgm:pt>
    <dgm:pt modelId="{73EA6504-44DB-443D-81F4-A3840060C733}" type="pres">
      <dgm:prSet presAssocID="{A74719A4-6EC3-48F8-891F-77A120EE324F}" presName="text" presStyleLbl="fgAcc0" presStyleIdx="4" presStyleCnt="5">
        <dgm:presLayoutVars>
          <dgm:chPref val="3"/>
        </dgm:presLayoutVars>
      </dgm:prSet>
      <dgm:spPr/>
    </dgm:pt>
    <dgm:pt modelId="{83386E67-CDEB-4455-AAD1-C268ED4F9B1C}" type="pres">
      <dgm:prSet presAssocID="{A74719A4-6EC3-48F8-891F-77A120EE324F}" presName="hierChild2" presStyleCnt="0"/>
      <dgm:spPr/>
    </dgm:pt>
  </dgm:ptLst>
  <dgm:cxnLst>
    <dgm:cxn modelId="{45C5C901-47D1-4B32-B77B-3888A595A9CC}" srcId="{60927C16-0064-4167-8286-A3684EBBE268}" destId="{4D8A522F-8003-48B6-8CE2-BB0FBA2E055A}" srcOrd="2" destOrd="0" parTransId="{B63614B9-4D65-423D-9752-1A163F76D131}" sibTransId="{316690BB-C3B5-4801-AB40-E63400981BC6}"/>
    <dgm:cxn modelId="{BFA81818-18C5-4706-B06E-070C88ED7982}" srcId="{60927C16-0064-4167-8286-A3684EBBE268}" destId="{64344F0F-B4FE-4A5C-ADA7-82B668794CDD}" srcOrd="3" destOrd="0" parTransId="{85F80E97-35C1-4EF0-B728-0E673C033280}" sibTransId="{1984CA6E-47C9-485F-8A04-E7814DDDE8FF}"/>
    <dgm:cxn modelId="{9A1A4661-E05D-40C5-8684-C896EEEE2B78}" type="presOf" srcId="{9B6F2FB0-5857-4ACD-AF67-1E2322DB80BB}" destId="{51C82C54-0EC2-4284-8774-31DC7A979655}" srcOrd="0" destOrd="0" presId="urn:microsoft.com/office/officeart/2005/8/layout/hierarchy1"/>
    <dgm:cxn modelId="{F9BFA068-2D1B-41C8-9C24-BC73949E4E47}" srcId="{60927C16-0064-4167-8286-A3684EBBE268}" destId="{9B6F2FB0-5857-4ACD-AF67-1E2322DB80BB}" srcOrd="1" destOrd="0" parTransId="{58A9F28D-236E-4D96-BA2C-F4E268BB8D4E}" sibTransId="{E60F67A2-3C01-4EF2-82E6-A45F30B143E0}"/>
    <dgm:cxn modelId="{3BC26B54-0AE9-41AF-B85A-BD91238005D6}" type="presOf" srcId="{60927C16-0064-4167-8286-A3684EBBE268}" destId="{AD3F8405-6029-4B3A-8942-8E9F0C1CC1A2}" srcOrd="0" destOrd="0" presId="urn:microsoft.com/office/officeart/2005/8/layout/hierarchy1"/>
    <dgm:cxn modelId="{3373BE85-C2AC-43ED-A966-F1CAEA669454}" srcId="{60927C16-0064-4167-8286-A3684EBBE268}" destId="{70EBB914-566F-483A-B1DD-6DCEA3CF5D87}" srcOrd="0" destOrd="0" parTransId="{F1B9549A-F8F1-4DE5-ACA5-B03C02B0C6F7}" sibTransId="{EE069FD5-86C4-4079-AF14-BDFC1D7C680A}"/>
    <dgm:cxn modelId="{9D922194-49E3-478A-BD0A-A92DC9DB9461}" type="presOf" srcId="{64344F0F-B4FE-4A5C-ADA7-82B668794CDD}" destId="{B5CAA146-B6EF-4B77-B293-4D969D169010}" srcOrd="0" destOrd="0" presId="urn:microsoft.com/office/officeart/2005/8/layout/hierarchy1"/>
    <dgm:cxn modelId="{5F2A3C98-8724-4EDC-A8B1-7381078BD4AF}" type="presOf" srcId="{4D8A522F-8003-48B6-8CE2-BB0FBA2E055A}" destId="{49430789-7B1F-4E03-B99A-2FC9DB4DBB03}" srcOrd="0" destOrd="0" presId="urn:microsoft.com/office/officeart/2005/8/layout/hierarchy1"/>
    <dgm:cxn modelId="{962DA5A0-33B1-4E6F-8E7F-E5E8E220BB30}" type="presOf" srcId="{70EBB914-566F-483A-B1DD-6DCEA3CF5D87}" destId="{68E117E8-16D9-4C4E-8CE5-2725C541A9B8}" srcOrd="0" destOrd="0" presId="urn:microsoft.com/office/officeart/2005/8/layout/hierarchy1"/>
    <dgm:cxn modelId="{946FA6A8-B6AE-496D-9FFB-AC58BF17EA43}" srcId="{60927C16-0064-4167-8286-A3684EBBE268}" destId="{A74719A4-6EC3-48F8-891F-77A120EE324F}" srcOrd="4" destOrd="0" parTransId="{613E0CFC-3436-4F6F-AC55-3EAD59C683DC}" sibTransId="{D0B9C2EB-FE01-46B8-83FF-FF82FC0C9BE1}"/>
    <dgm:cxn modelId="{20BE57F7-1A53-4FB6-82CF-F346DD8FA17C}" type="presOf" srcId="{A74719A4-6EC3-48F8-891F-77A120EE324F}" destId="{73EA6504-44DB-443D-81F4-A3840060C733}" srcOrd="0" destOrd="0" presId="urn:microsoft.com/office/officeart/2005/8/layout/hierarchy1"/>
    <dgm:cxn modelId="{F240AEF3-75B6-46A1-A790-59EE284C0143}" type="presParOf" srcId="{AD3F8405-6029-4B3A-8942-8E9F0C1CC1A2}" destId="{BFA580B5-EE4C-4F94-A3BB-F8E37DA132C0}" srcOrd="0" destOrd="0" presId="urn:microsoft.com/office/officeart/2005/8/layout/hierarchy1"/>
    <dgm:cxn modelId="{D07A1BC6-EA07-4753-BB68-80A886493A49}" type="presParOf" srcId="{BFA580B5-EE4C-4F94-A3BB-F8E37DA132C0}" destId="{9A0F4F96-26EF-4CBC-A1F2-BCA0A6437CFB}" srcOrd="0" destOrd="0" presId="urn:microsoft.com/office/officeart/2005/8/layout/hierarchy1"/>
    <dgm:cxn modelId="{F7574C00-883B-46C2-ACB5-7C97D2136FCB}" type="presParOf" srcId="{9A0F4F96-26EF-4CBC-A1F2-BCA0A6437CFB}" destId="{BB2F1B0F-FF23-45ED-BF9B-BEB38AF907C0}" srcOrd="0" destOrd="0" presId="urn:microsoft.com/office/officeart/2005/8/layout/hierarchy1"/>
    <dgm:cxn modelId="{4D0340B9-9D01-4689-BC10-E8FA1C7FBB61}" type="presParOf" srcId="{9A0F4F96-26EF-4CBC-A1F2-BCA0A6437CFB}" destId="{68E117E8-16D9-4C4E-8CE5-2725C541A9B8}" srcOrd="1" destOrd="0" presId="urn:microsoft.com/office/officeart/2005/8/layout/hierarchy1"/>
    <dgm:cxn modelId="{E2B1930B-2217-4FA9-8789-DDD0E813BE45}" type="presParOf" srcId="{BFA580B5-EE4C-4F94-A3BB-F8E37DA132C0}" destId="{D64A0E59-AE8B-4FA8-B0D7-DB80F4B37ACB}" srcOrd="1" destOrd="0" presId="urn:microsoft.com/office/officeart/2005/8/layout/hierarchy1"/>
    <dgm:cxn modelId="{1B42C314-F948-48CF-AF8D-2D92ED1C8A87}" type="presParOf" srcId="{AD3F8405-6029-4B3A-8942-8E9F0C1CC1A2}" destId="{ECA47265-2566-4005-88A2-9A616834826B}" srcOrd="1" destOrd="0" presId="urn:microsoft.com/office/officeart/2005/8/layout/hierarchy1"/>
    <dgm:cxn modelId="{D4E10803-AD9E-4D29-95C0-2CA98B9B3011}" type="presParOf" srcId="{ECA47265-2566-4005-88A2-9A616834826B}" destId="{B6D1F895-CF13-4527-8E84-FA0E3A1C4558}" srcOrd="0" destOrd="0" presId="urn:microsoft.com/office/officeart/2005/8/layout/hierarchy1"/>
    <dgm:cxn modelId="{092F42BB-44FB-43DD-9AB0-CEFB4DA67A5F}" type="presParOf" srcId="{B6D1F895-CF13-4527-8E84-FA0E3A1C4558}" destId="{C7D05F21-A143-4186-8F57-0311247A1CC3}" srcOrd="0" destOrd="0" presId="urn:microsoft.com/office/officeart/2005/8/layout/hierarchy1"/>
    <dgm:cxn modelId="{FC3C9E1B-95E5-43FC-A57E-ADDCE641F871}" type="presParOf" srcId="{B6D1F895-CF13-4527-8E84-FA0E3A1C4558}" destId="{51C82C54-0EC2-4284-8774-31DC7A979655}" srcOrd="1" destOrd="0" presId="urn:microsoft.com/office/officeart/2005/8/layout/hierarchy1"/>
    <dgm:cxn modelId="{9BFEC226-8134-4B14-A423-A2A01068B2D1}" type="presParOf" srcId="{ECA47265-2566-4005-88A2-9A616834826B}" destId="{E8F75151-F95E-47BE-9DC9-8204AFFEB28E}" srcOrd="1" destOrd="0" presId="urn:microsoft.com/office/officeart/2005/8/layout/hierarchy1"/>
    <dgm:cxn modelId="{9387C700-E628-4E4B-8CDD-CEE2A2F7F898}" type="presParOf" srcId="{AD3F8405-6029-4B3A-8942-8E9F0C1CC1A2}" destId="{324ABD99-B623-4AA1-8A7A-F8E0BA3699AA}" srcOrd="2" destOrd="0" presId="urn:microsoft.com/office/officeart/2005/8/layout/hierarchy1"/>
    <dgm:cxn modelId="{EBEEB263-8E48-45AC-A0C0-4E2AD726C0CC}" type="presParOf" srcId="{324ABD99-B623-4AA1-8A7A-F8E0BA3699AA}" destId="{32A576E9-F2A8-4C89-8597-DA529F459458}" srcOrd="0" destOrd="0" presId="urn:microsoft.com/office/officeart/2005/8/layout/hierarchy1"/>
    <dgm:cxn modelId="{7DB09A78-4F78-4C3B-B3C0-7121E27761FB}" type="presParOf" srcId="{32A576E9-F2A8-4C89-8597-DA529F459458}" destId="{089413CC-9890-4292-8A65-F5A4F6537B18}" srcOrd="0" destOrd="0" presId="urn:microsoft.com/office/officeart/2005/8/layout/hierarchy1"/>
    <dgm:cxn modelId="{FAF77B4E-D6A9-499E-AB49-03B09EAC1712}" type="presParOf" srcId="{32A576E9-F2A8-4C89-8597-DA529F459458}" destId="{49430789-7B1F-4E03-B99A-2FC9DB4DBB03}" srcOrd="1" destOrd="0" presId="urn:microsoft.com/office/officeart/2005/8/layout/hierarchy1"/>
    <dgm:cxn modelId="{A5AB3A92-87E7-4E6A-8ADE-05E53C231AFC}" type="presParOf" srcId="{324ABD99-B623-4AA1-8A7A-F8E0BA3699AA}" destId="{468B54D2-1F12-44E2-A538-F05406CD6C71}" srcOrd="1" destOrd="0" presId="urn:microsoft.com/office/officeart/2005/8/layout/hierarchy1"/>
    <dgm:cxn modelId="{D0C783A4-2196-4499-AFFF-B01CCDD6468C}" type="presParOf" srcId="{AD3F8405-6029-4B3A-8942-8E9F0C1CC1A2}" destId="{5B9047DB-4A6D-4229-A878-AFC9773CE3FF}" srcOrd="3" destOrd="0" presId="urn:microsoft.com/office/officeart/2005/8/layout/hierarchy1"/>
    <dgm:cxn modelId="{86CB2B18-1F8A-48D4-B92E-0CDCA5AB59E8}" type="presParOf" srcId="{5B9047DB-4A6D-4229-A878-AFC9773CE3FF}" destId="{2CF9C4AD-23B3-43C3-8370-98828C5AA8B6}" srcOrd="0" destOrd="0" presId="urn:microsoft.com/office/officeart/2005/8/layout/hierarchy1"/>
    <dgm:cxn modelId="{D3236C93-93D5-4061-846F-660556A05EF3}" type="presParOf" srcId="{2CF9C4AD-23B3-43C3-8370-98828C5AA8B6}" destId="{63B13E4E-6F5A-465D-BB3A-19CACD70C060}" srcOrd="0" destOrd="0" presId="urn:microsoft.com/office/officeart/2005/8/layout/hierarchy1"/>
    <dgm:cxn modelId="{ECAB9E21-0E79-4A04-843A-17C85FBD3241}" type="presParOf" srcId="{2CF9C4AD-23B3-43C3-8370-98828C5AA8B6}" destId="{B5CAA146-B6EF-4B77-B293-4D969D169010}" srcOrd="1" destOrd="0" presId="urn:microsoft.com/office/officeart/2005/8/layout/hierarchy1"/>
    <dgm:cxn modelId="{57DD4E0C-414B-46BA-87D6-A729B977C76C}" type="presParOf" srcId="{5B9047DB-4A6D-4229-A878-AFC9773CE3FF}" destId="{E533AC78-43A3-4A8B-813F-5DD6C41F81C8}" srcOrd="1" destOrd="0" presId="urn:microsoft.com/office/officeart/2005/8/layout/hierarchy1"/>
    <dgm:cxn modelId="{4B5CCCC1-970B-4D94-BA74-BA6F585F54D3}" type="presParOf" srcId="{AD3F8405-6029-4B3A-8942-8E9F0C1CC1A2}" destId="{2D0C4CDF-D4B5-42A7-B4BA-5CC119E921C8}" srcOrd="4" destOrd="0" presId="urn:microsoft.com/office/officeart/2005/8/layout/hierarchy1"/>
    <dgm:cxn modelId="{C5F5F2A7-4ED7-4946-8813-A32501020A15}" type="presParOf" srcId="{2D0C4CDF-D4B5-42A7-B4BA-5CC119E921C8}" destId="{1B8630CE-5519-41B5-9F99-571572F9DAF0}" srcOrd="0" destOrd="0" presId="urn:microsoft.com/office/officeart/2005/8/layout/hierarchy1"/>
    <dgm:cxn modelId="{4E8B6378-0B3E-49CC-B4AE-6A278DEDA019}" type="presParOf" srcId="{1B8630CE-5519-41B5-9F99-571572F9DAF0}" destId="{BE85399C-9AFE-4C8E-AE04-2D77B20D70A2}" srcOrd="0" destOrd="0" presId="urn:microsoft.com/office/officeart/2005/8/layout/hierarchy1"/>
    <dgm:cxn modelId="{C529F653-E05F-4752-87AA-997A4DDD42A7}" type="presParOf" srcId="{1B8630CE-5519-41B5-9F99-571572F9DAF0}" destId="{73EA6504-44DB-443D-81F4-A3840060C733}" srcOrd="1" destOrd="0" presId="urn:microsoft.com/office/officeart/2005/8/layout/hierarchy1"/>
    <dgm:cxn modelId="{F8A8871D-820F-40CE-90ED-4B7F73F3EDC5}" type="presParOf" srcId="{2D0C4CDF-D4B5-42A7-B4BA-5CC119E921C8}" destId="{83386E67-CDEB-4455-AAD1-C268ED4F9B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2F1B0F-FF23-45ED-BF9B-BEB38AF907C0}">
      <dsp:nvSpPr>
        <dsp:cNvPr id="0" name=""/>
        <dsp:cNvSpPr/>
      </dsp:nvSpPr>
      <dsp:spPr>
        <a:xfrm>
          <a:off x="2191" y="2339121"/>
          <a:ext cx="1067986" cy="678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117E8-16D9-4C4E-8CE5-2725C541A9B8}">
      <dsp:nvSpPr>
        <dsp:cNvPr id="0" name=""/>
        <dsp:cNvSpPr/>
      </dsp:nvSpPr>
      <dsp:spPr>
        <a:xfrm>
          <a:off x="120856" y="2451853"/>
          <a:ext cx="1067986" cy="67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Century Gothic" panose="020B0502020202020204"/>
            </a:rPr>
            <a:t>Understand</a:t>
          </a:r>
          <a:endParaRPr lang="en-US" sz="1300" b="0" kern="1200" dirty="0"/>
        </a:p>
      </dsp:txBody>
      <dsp:txXfrm>
        <a:off x="140719" y="2471716"/>
        <a:ext cx="1028260" cy="638445"/>
      </dsp:txXfrm>
    </dsp:sp>
    <dsp:sp modelId="{C7D05F21-A143-4186-8F57-0311247A1CC3}">
      <dsp:nvSpPr>
        <dsp:cNvPr id="0" name=""/>
        <dsp:cNvSpPr/>
      </dsp:nvSpPr>
      <dsp:spPr>
        <a:xfrm>
          <a:off x="1307508" y="2339121"/>
          <a:ext cx="1067986" cy="678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82C54-0EC2-4284-8774-31DC7A979655}">
      <dsp:nvSpPr>
        <dsp:cNvPr id="0" name=""/>
        <dsp:cNvSpPr/>
      </dsp:nvSpPr>
      <dsp:spPr>
        <a:xfrm>
          <a:off x="1426173" y="2451853"/>
          <a:ext cx="1067986" cy="67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Century Gothic" panose="020B0502020202020204"/>
            </a:rPr>
            <a:t>Choose</a:t>
          </a:r>
          <a:endParaRPr lang="en-US" sz="1300" b="0" kern="1200" dirty="0"/>
        </a:p>
      </dsp:txBody>
      <dsp:txXfrm>
        <a:off x="1446036" y="2471716"/>
        <a:ext cx="1028260" cy="638445"/>
      </dsp:txXfrm>
    </dsp:sp>
    <dsp:sp modelId="{089413CC-9890-4292-8A65-F5A4F6537B18}">
      <dsp:nvSpPr>
        <dsp:cNvPr id="0" name=""/>
        <dsp:cNvSpPr/>
      </dsp:nvSpPr>
      <dsp:spPr>
        <a:xfrm>
          <a:off x="2612824" y="2339121"/>
          <a:ext cx="1067986" cy="678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30789-7B1F-4E03-B99A-2FC9DB4DBB03}">
      <dsp:nvSpPr>
        <dsp:cNvPr id="0" name=""/>
        <dsp:cNvSpPr/>
      </dsp:nvSpPr>
      <dsp:spPr>
        <a:xfrm>
          <a:off x="2731489" y="2451853"/>
          <a:ext cx="1067986" cy="67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Century Gothic" panose="020B0502020202020204"/>
            </a:rPr>
            <a:t>Design &amp; Implement</a:t>
          </a:r>
          <a:endParaRPr lang="en-US" sz="1300" b="0" kern="1200" dirty="0"/>
        </a:p>
      </dsp:txBody>
      <dsp:txXfrm>
        <a:off x="2751352" y="2471716"/>
        <a:ext cx="1028260" cy="638445"/>
      </dsp:txXfrm>
    </dsp:sp>
    <dsp:sp modelId="{63B13E4E-6F5A-465D-BB3A-19CACD70C060}">
      <dsp:nvSpPr>
        <dsp:cNvPr id="0" name=""/>
        <dsp:cNvSpPr/>
      </dsp:nvSpPr>
      <dsp:spPr>
        <a:xfrm>
          <a:off x="3918141" y="2339121"/>
          <a:ext cx="1067986" cy="678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AA146-B6EF-4B77-B293-4D969D169010}">
      <dsp:nvSpPr>
        <dsp:cNvPr id="0" name=""/>
        <dsp:cNvSpPr/>
      </dsp:nvSpPr>
      <dsp:spPr>
        <a:xfrm>
          <a:off x="4036806" y="2451853"/>
          <a:ext cx="1067986" cy="67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Century Gothic" panose="020B0502020202020204"/>
            </a:rPr>
            <a:t>Test </a:t>
          </a:r>
        </a:p>
      </dsp:txBody>
      <dsp:txXfrm>
        <a:off x="4056669" y="2471716"/>
        <a:ext cx="1028260" cy="638445"/>
      </dsp:txXfrm>
    </dsp:sp>
    <dsp:sp modelId="{BE85399C-9AFE-4C8E-AE04-2D77B20D70A2}">
      <dsp:nvSpPr>
        <dsp:cNvPr id="0" name=""/>
        <dsp:cNvSpPr/>
      </dsp:nvSpPr>
      <dsp:spPr>
        <a:xfrm>
          <a:off x="5223457" y="2339121"/>
          <a:ext cx="1067986" cy="6781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6504-44DB-443D-81F4-A3840060C733}">
      <dsp:nvSpPr>
        <dsp:cNvPr id="0" name=""/>
        <dsp:cNvSpPr/>
      </dsp:nvSpPr>
      <dsp:spPr>
        <a:xfrm>
          <a:off x="5342123" y="2451853"/>
          <a:ext cx="1067986" cy="678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>
              <a:latin typeface="Century Gothic" panose="020B0502020202020204"/>
            </a:rPr>
            <a:t>Feedback</a:t>
          </a:r>
        </a:p>
      </dsp:txBody>
      <dsp:txXfrm>
        <a:off x="5361986" y="2471716"/>
        <a:ext cx="1028260" cy="638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6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15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67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05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79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04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74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9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48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44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2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88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6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3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465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1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20264A7-87D9-D82D-72A3-48CACFAA66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b="1453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6" cy="3200400"/>
          </a:xfrm>
        </p:spPr>
        <p:txBody>
          <a:bodyPr>
            <a:normAutofit/>
          </a:bodyPr>
          <a:lstStyle/>
          <a:p>
            <a:r>
              <a:rPr lang="en-US" b="1" dirty="0"/>
              <a:t>Live CAM Editor</a:t>
            </a:r>
            <a:endParaRPr lang="en-US" b="1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6" cy="1905000"/>
          </a:xfrm>
        </p:spPr>
        <p:txBody>
          <a:bodyPr>
            <a:normAutofit/>
          </a:bodyPr>
          <a:lstStyle/>
          <a:p>
            <a:r>
              <a:rPr lang="en-US" dirty="0" err="1"/>
              <a:t>Shaury</a:t>
            </a:r>
            <a:r>
              <a:rPr lang="en-US" dirty="0"/>
              <a:t> </a:t>
            </a:r>
            <a:r>
              <a:rPr lang="en-US" dirty="0" err="1"/>
              <a:t>Shobit</a:t>
            </a:r>
            <a:endParaRPr lang="en-US" dirty="0"/>
          </a:p>
          <a:p>
            <a:r>
              <a:rPr lang="en-US"/>
              <a:t>Priya Kumari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omparison of a mountain landscape&#10;&#10;Description automatically generated">
            <a:extLst>
              <a:ext uri="{FF2B5EF4-FFF2-40B4-BE49-F238E27FC236}">
                <a16:creationId xmlns:a16="http://schemas.microsoft.com/office/drawing/2014/main" id="{8CAAAB55-CE88-F78B-FF6E-B3E4E445D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21897" r="810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C74B4-F385-ACA8-1B17-E37CD9EC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Auto Enhancing - CDF</a:t>
            </a:r>
          </a:p>
        </p:txBody>
      </p:sp>
      <p:pic>
        <p:nvPicPr>
          <p:cNvPr id="5" name="Picture 5" descr="A blue graph with numbers&#10;&#10;Description automatically generated">
            <a:extLst>
              <a:ext uri="{FF2B5EF4-FFF2-40B4-BE49-F238E27FC236}">
                <a16:creationId xmlns:a16="http://schemas.microsoft.com/office/drawing/2014/main" id="{9858F223-DD4A-6832-D6C1-AB689EB97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47127" y="4372032"/>
            <a:ext cx="3933327" cy="2485968"/>
          </a:xfrm>
        </p:spPr>
      </p:pic>
      <p:pic>
        <p:nvPicPr>
          <p:cNvPr id="6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24893F83-E2D9-040B-F136-580B4D366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218" y="4372032"/>
            <a:ext cx="3490855" cy="24868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812725-51C8-42A7-E18D-8428C7E2A714}"/>
              </a:ext>
            </a:extLst>
          </p:cNvPr>
          <p:cNvSpPr txBox="1">
            <a:spLocks/>
          </p:cNvSpPr>
          <p:nvPr/>
        </p:nvSpPr>
        <p:spPr>
          <a:xfrm>
            <a:off x="856059" y="2666999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CDF is a useful tool for analyzing the pixel intensity distribution of an image. </a:t>
            </a: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 provides insights into the overall brightness and contrast characteristics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72814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hand&#10;&#10;Description automatically generated">
            <a:extLst>
              <a:ext uri="{FF2B5EF4-FFF2-40B4-BE49-F238E27FC236}">
                <a16:creationId xmlns:a16="http://schemas.microsoft.com/office/drawing/2014/main" id="{3AC58544-DBB3-EE12-D4FA-1BFA9A949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r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5429F1-1130-2AF4-18D1-F7C8C73A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Hand Detection – Media pipe</a:t>
            </a:r>
          </a:p>
        </p:txBody>
      </p:sp>
      <p:pic>
        <p:nvPicPr>
          <p:cNvPr id="5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3227D73-0800-49E9-D86F-82E24ED9E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6059" y="4270579"/>
            <a:ext cx="7429499" cy="258742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812725-51C8-42A7-E18D-8428C7E2A714}"/>
              </a:ext>
            </a:extLst>
          </p:cNvPr>
          <p:cNvSpPr txBox="1">
            <a:spLocks/>
          </p:cNvSpPr>
          <p:nvPr/>
        </p:nvSpPr>
        <p:spPr>
          <a:xfrm>
            <a:off x="856059" y="2666999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sz="24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MediaPipe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Hand </a:t>
            </a:r>
            <a:r>
              <a:rPr lang="en-US" sz="24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Landmarker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task lets you detect the landmarks of the hands in an image. These instructions show you how to use the Hand </a:t>
            </a:r>
            <a:r>
              <a:rPr lang="en-US" sz="2400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Landmarker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with Python. </a:t>
            </a:r>
          </a:p>
        </p:txBody>
      </p:sp>
    </p:spTree>
    <p:extLst>
      <p:ext uri="{BB962C8B-B14F-4D97-AF65-F5344CB8AC3E}">
        <p14:creationId xmlns:p14="http://schemas.microsoft.com/office/powerpoint/2010/main" val="204816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5525999-D1ED-AA17-DB52-65E20712DC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0315" r="8684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Results &amp; Analysis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r>
              <a:rPr lang="en-US" sz="2400" dirty="0"/>
              <a:t>In each module we faced different issues.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Analyzing each part of code to make it simpler to understand and run efficiently.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Tested it at every stage.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Worked on our customer feedbacks. 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A7A72AB-1046-3A94-DD00-0817D4091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Conclusion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r>
              <a:rPr lang="en-US" sz="2400" dirty="0"/>
              <a:t>Covered our course.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 This project was a fun and learn process.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Learn some new and useful stuff.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Working of Auto Enhancing and Detection of Hand was most amazing part.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E360CD2D-FD6B-9221-FDD2-58EFCD53B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2625" r="1270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53681-6354-C076-1608-5215277B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B97E1-EE79-F875-BCD7-E73545C6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Improve UI.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Add more functionalities. - Filters, Adjustments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Improve algorithm calculations.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Record &amp; Edit Videos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More accurate and Faster response.</a:t>
            </a:r>
          </a:p>
          <a:p>
            <a:pPr>
              <a:buClr>
                <a:srgbClr val="FFFFFF"/>
              </a:buClr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09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AC72540-73F9-57BA-CE27-63CEDFE92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853" r="11480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2534C72-7087-1301-9EDB-1D6C1947D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l="42307" r="502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Topics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Related work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Methodology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Results and Analysis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Conclusion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Future Scope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8BA8D7-58B6-44FB-3467-11C33BDBD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24593" r="1073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Introduction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/>
              <a:t>Programming language Python.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Learning project.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It is combination of more than one idea.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Live Camera + Image Editor + Motion Sense + Auto Enhancements.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Light weight.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Handy and Powerful.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2AA3F8C1-1FAB-2FFB-54E7-51D80C2A9C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5837" r="649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Related Work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"Interactive image editing using sliders" by Johnson et al. (2020)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"Real-time image editing applications in mobile devices" by Wang et al. (2022)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"OpenCV Image Histograms ( cv2.calcHist )" by Adrian Rosebrock </a:t>
            </a:r>
          </a:p>
          <a:p>
            <a:pPr>
              <a:buClr>
                <a:srgbClr val="FFFFFF"/>
              </a:buClr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ffice, different, arranged&#10;&#10;Description automatically generated">
            <a:extLst>
              <a:ext uri="{FF2B5EF4-FFF2-40B4-BE49-F238E27FC236}">
                <a16:creationId xmlns:a16="http://schemas.microsoft.com/office/drawing/2014/main" id="{779C56A0-26DF-088E-ACBF-A9DAB40399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4726" r="527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/>
              <a:t>Methodology</a:t>
            </a:r>
            <a:endParaRPr lang="en-US" sz="3200" b="1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2400" dirty="0"/>
          </a:p>
          <a:p>
            <a:pPr>
              <a:buClr>
                <a:srgbClr val="FFFFFF"/>
              </a:buClr>
            </a:pP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2400" dirty="0"/>
              <a:t>Collected related works.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Learn &amp; understand the project modules &amp; libraries. 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/>
              <a:t>Selection of correct libraries.</a:t>
            </a:r>
            <a:endParaRPr lang="en-US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Started by breaking down the project.</a:t>
            </a: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83699887-2E46-7665-F669-1C420869DC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234065"/>
              </p:ext>
            </p:extLst>
          </p:nvPr>
        </p:nvGraphicFramePr>
        <p:xfrm>
          <a:off x="1006415" y="76200"/>
          <a:ext cx="6412301" cy="5469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A94F98AC-2E47-BB47-5F40-3B2A4DBBC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1393" r="-2" b="-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620C18-A70B-16FF-08F5-19DCE91D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05CA-D41E-5FA8-5624-E86AE2F22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3 modules:</a:t>
            </a:r>
          </a:p>
          <a:p>
            <a:pPr lvl="1"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Live camera Editor</a:t>
            </a:r>
          </a:p>
          <a:p>
            <a:pPr lvl="1"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Photo Editor</a:t>
            </a:r>
          </a:p>
          <a:p>
            <a:pPr lvl="1"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Motion Sensing Camera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Test &amp; Analyze each modules.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Fixed the errors.</a:t>
            </a:r>
          </a:p>
        </p:txBody>
      </p:sp>
    </p:spTree>
    <p:extLst>
      <p:ext uri="{BB962C8B-B14F-4D97-AF65-F5344CB8AC3E}">
        <p14:creationId xmlns:p14="http://schemas.microsoft.com/office/powerpoint/2010/main" val="95223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group of gears and cogs&#10;&#10;Description automatically generated">
            <a:extLst>
              <a:ext uri="{FF2B5EF4-FFF2-40B4-BE49-F238E27FC236}">
                <a16:creationId xmlns:a16="http://schemas.microsoft.com/office/drawing/2014/main" id="{4690C52E-AB44-0E4E-3BFB-01F29FD3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25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D3D72C-7148-66F9-6EC8-9D85DF00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Working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465696-5D20-2BF4-F193-129C8541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Color Conversions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Histogram Normalization</a:t>
            </a:r>
            <a:endParaRPr lang="en-US" sz="2400" dirty="0"/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Auto Enhancing - CDF</a:t>
            </a:r>
            <a:endParaRPr lang="en-US" sz="2400" dirty="0"/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Hand Detection – Media pipe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957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diagram of a triangle&#10;&#10;Description automatically generated">
            <a:extLst>
              <a:ext uri="{FF2B5EF4-FFF2-40B4-BE49-F238E27FC236}">
                <a16:creationId xmlns:a16="http://schemas.microsoft.com/office/drawing/2014/main" id="{F9A6862F-4C2C-28BE-87B7-559A65318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9230" b="2535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526C6-B33B-AAAD-2B20-032B75CC5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Color Conversions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2725-51C8-42A7-E18D-8428C7E2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BGR to HSV Conversion</a:t>
            </a:r>
            <a:endParaRPr lang="en-US" sz="2400" dirty="0"/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Adjustments in HSV Color 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HSV to BGR Conversion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•</a:t>
            </a: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BGR to RGB Conversion for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GUI Display</a:t>
            </a:r>
          </a:p>
        </p:txBody>
      </p:sp>
      <p:pic>
        <p:nvPicPr>
          <p:cNvPr id="6" name="Picture 6" descr="A diagram of a color spectrum&#10;&#10;Description automatically generated">
            <a:extLst>
              <a:ext uri="{FF2B5EF4-FFF2-40B4-BE49-F238E27FC236}">
                <a16:creationId xmlns:a16="http://schemas.microsoft.com/office/drawing/2014/main" id="{62EDF42F-5D78-3B0A-B9DB-BC222A3E9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02" y="3119169"/>
            <a:ext cx="3246407" cy="24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44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6FA12E-8620-7546-CF84-688EB4A24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825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F3CEA9-3158-9EFD-BB04-862026E4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Histogram Normalization</a:t>
            </a:r>
          </a:p>
        </p:txBody>
      </p:sp>
      <p:pic>
        <p:nvPicPr>
          <p:cNvPr id="9" name="Picture 9" descr="A graph of a blue line&#10;&#10;Description automatically generated">
            <a:extLst>
              <a:ext uri="{FF2B5EF4-FFF2-40B4-BE49-F238E27FC236}">
                <a16:creationId xmlns:a16="http://schemas.microsoft.com/office/drawing/2014/main" id="{AB5ED88C-A5D4-2F6C-962B-8C4E06F11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88" r="4693"/>
          <a:stretch/>
        </p:blipFill>
        <p:spPr>
          <a:xfrm>
            <a:off x="0" y="4748346"/>
            <a:ext cx="2667000" cy="2134502"/>
          </a:xfrm>
        </p:spPr>
      </p:pic>
      <p:pic>
        <p:nvPicPr>
          <p:cNvPr id="10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CC8C4AD9-7EDD-6CDB-39FC-C00337E5C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6" r="5437"/>
          <a:stretch/>
        </p:blipFill>
        <p:spPr>
          <a:xfrm>
            <a:off x="2819400" y="4748347"/>
            <a:ext cx="2667000" cy="2134501"/>
          </a:xfrm>
          <a:prstGeom prst="rect">
            <a:avLst/>
          </a:prstGeom>
        </p:spPr>
      </p:pic>
      <p:pic>
        <p:nvPicPr>
          <p:cNvPr id="11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9AC19E04-76A3-8517-C916-8D442A8FBF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2"/>
          <a:stretch/>
        </p:blipFill>
        <p:spPr>
          <a:xfrm>
            <a:off x="5646570" y="4748348"/>
            <a:ext cx="3497430" cy="210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812725-51C8-42A7-E18D-8428C7E2A714}"/>
              </a:ext>
            </a:extLst>
          </p:cNvPr>
          <p:cNvSpPr txBox="1">
            <a:spLocks/>
          </p:cNvSpPr>
          <p:nvPr/>
        </p:nvSpPr>
        <p:spPr>
          <a:xfrm>
            <a:off x="856059" y="2666999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3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Histogram normalization is a technique to distribute the frequencies of the histogram over a wider range than the current range</a:t>
            </a:r>
          </a:p>
        </p:txBody>
      </p:sp>
    </p:spTree>
    <p:extLst>
      <p:ext uri="{BB962C8B-B14F-4D97-AF65-F5344CB8AC3E}">
        <p14:creationId xmlns:p14="http://schemas.microsoft.com/office/powerpoint/2010/main" val="1179564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77</TotalTime>
  <Words>391</Words>
  <Application>Microsoft Office PowerPoint</Application>
  <PresentationFormat>On-screen Show (4:3)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Live CAM Editor</vt:lpstr>
      <vt:lpstr>Topics</vt:lpstr>
      <vt:lpstr>Introduction</vt:lpstr>
      <vt:lpstr>Related Work</vt:lpstr>
      <vt:lpstr>Methodology</vt:lpstr>
      <vt:lpstr>Contd.</vt:lpstr>
      <vt:lpstr>Working</vt:lpstr>
      <vt:lpstr>Color Conversions</vt:lpstr>
      <vt:lpstr>Histogram Normalization</vt:lpstr>
      <vt:lpstr>Auto Enhancing - CDF</vt:lpstr>
      <vt:lpstr>Hand Detection – Media pipe</vt:lpstr>
      <vt:lpstr>Results &amp; Analysis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 Cam Editor</dc:title>
  <dc:creator>DELL</dc:creator>
  <cp:lastModifiedBy>Priya Kumari</cp:lastModifiedBy>
  <cp:revision>235</cp:revision>
  <dcterms:created xsi:type="dcterms:W3CDTF">2023-06-15T10:27:32Z</dcterms:created>
  <dcterms:modified xsi:type="dcterms:W3CDTF">2023-12-16T06:52:43Z</dcterms:modified>
</cp:coreProperties>
</file>